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328" r:id="rId4"/>
    <p:sldId id="329" r:id="rId5"/>
    <p:sldId id="334" r:id="rId6"/>
    <p:sldId id="330" r:id="rId7"/>
    <p:sldId id="331" r:id="rId8"/>
    <p:sldId id="338" r:id="rId9"/>
    <p:sldId id="339" r:id="rId10"/>
    <p:sldId id="332" r:id="rId11"/>
    <p:sldId id="336" r:id="rId12"/>
    <p:sldId id="337" r:id="rId13"/>
    <p:sldId id="275" r:id="rId14"/>
    <p:sldId id="32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2326" autoAdjust="0"/>
  </p:normalViewPr>
  <p:slideViewPr>
    <p:cSldViewPr snapToGrid="0">
      <p:cViewPr varScale="1">
        <p:scale>
          <a:sx n="79" d="100"/>
          <a:sy n="79" d="100"/>
        </p:scale>
        <p:origin x="16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22AB7-5935-434D-99E3-6D55F5AEB2A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E6903-679E-41D7-A9A0-D37C1E31F2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8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Form to be filled out by patients prior to coming to the booth for testing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12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Ensure patient Demographic Data Form is filled out with enough information to verify/input patient in DOEHRS-HC</a:t>
            </a:r>
          </a:p>
          <a:p>
            <a:r>
              <a:rPr lang="en-US" dirty="0" smtClean="0"/>
              <a:t>Annotate station</a:t>
            </a:r>
            <a:r>
              <a:rPr lang="en-US" baseline="0" dirty="0" smtClean="0"/>
              <a:t> number within booth to ensure patient data matches the patient you are testing</a:t>
            </a:r>
          </a:p>
          <a:p>
            <a:r>
              <a:rPr lang="en-US" baseline="0" dirty="0" smtClean="0"/>
              <a:t>SSN is the primary key and is required to be correct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76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training purposes we are going to enter Demographic Data only without testing patients.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Input Demographic Data window mimics the same fields in the Run Test Demographic Data section. Unlike the Run Test screen, data can be either edited and/or saved in the Input Demographic Data screen without test retrieval. This is just to get you used to entering patient data that can be saved without testing patients.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602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981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 to Functions&gt;Demographic Input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students enter/save demographic data for themselves; right click</a:t>
            </a:r>
            <a:r>
              <a:rPr lang="en-US" baseline="0" dirty="0" smtClean="0"/>
              <a:t> to add UIC; raise their hands when done to ensure their UIC was properly entered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Hot Keys = keyboard shortcuts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Any questions request assistance from facilitators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55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not move on to the next slide until all students have completed this practicum.</a:t>
            </a:r>
          </a:p>
          <a:p>
            <a:pPr marL="0" indent="0" algn="l">
              <a:buFont typeface="Wingdings" panose="05000000000000000000" pitchFamily="2" charset="2"/>
              <a:buNone/>
            </a:pPr>
            <a:r>
              <a:rPr lang="en-US" sz="2800" b="0" dirty="0" smtClean="0"/>
              <a:t>Easiest way to find UIC is Under Unit&gt;Text Filters&gt;Custom Filter enter Yokosuka then</a:t>
            </a:r>
            <a:r>
              <a:rPr lang="en-US" sz="2800" b="0" baseline="0" dirty="0" smtClean="0"/>
              <a:t> DoD drop down select USA</a:t>
            </a:r>
            <a:endParaRPr lang="en-US" sz="24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35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 and have students edit/save demographic</a:t>
            </a:r>
            <a:r>
              <a:rPr lang="en-US" baseline="0" dirty="0" smtClean="0"/>
              <a:t> data (in the edit demographic window) if incorrect.</a:t>
            </a:r>
          </a:p>
          <a:p>
            <a:pPr marL="0" indent="0" algn="l">
              <a:buFont typeface="Wingdings" panose="05000000000000000000" pitchFamily="2" charset="2"/>
              <a:buNone/>
            </a:pPr>
            <a:r>
              <a:rPr lang="en-US" sz="1200" b="0" dirty="0" smtClean="0"/>
              <a:t>Easiest way to find UIC is Under Unit&gt;Text Filters&gt;Custom Filter enter Yokosuka then</a:t>
            </a:r>
            <a:r>
              <a:rPr lang="en-US" sz="1200" b="0" baseline="0" dirty="0" smtClean="0"/>
              <a:t> DoD drop down select USA</a:t>
            </a:r>
            <a:endParaRPr lang="en-US" sz="11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894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7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A6B9-BFC9-4AD4-8752-4BBE4EFC2869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6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BCD9-223D-4477-83B3-D734D7CC51C1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1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F675-71AA-42FC-9CB0-1256302669FF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7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999C-3F30-41D8-951B-AF2560F9BD58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4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85C2-E304-42C4-A4BA-26FF5B741407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36F1-102B-49FF-B49E-40067C127796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6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830-0FE0-4DB3-94E7-00D2446398A9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5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1AB1-6512-439B-93CE-E3609A62085C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1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2F74-F295-4CBC-813C-4D7FFAEE6245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4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C32F-5CD5-42B1-AA6A-956B322496EC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284C-4355-4522-B119-4F809D311EA7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0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744C7-6637-421D-ACE6-666421CAF9B9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6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Learning Objectives</a:t>
            </a:r>
            <a:endParaRPr lang="en-US" sz="3600" dirty="0">
              <a:latin typeface="+mn-lt"/>
            </a:endParaRPr>
          </a:p>
        </p:txBody>
      </p:sp>
      <p:pic>
        <p:nvPicPr>
          <p:cNvPr id="1026" name="Picture 2" descr="C:\Users\THEODO~1.MAS\AppData\Local\Temp\SNAGHTML980eb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187523"/>
            <a:ext cx="10263809" cy="567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8717280" y="1235202"/>
            <a:ext cx="3340608" cy="5470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Right Click to select MOS via expanded description and to add the UIC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Find UIC: Under </a:t>
            </a:r>
            <a:r>
              <a:rPr lang="en-US" sz="2800" b="1" dirty="0"/>
              <a:t>Unit&gt;Text Filters&gt;Custom Filter enter Yokosuka then DoD drop down select </a:t>
            </a:r>
            <a:r>
              <a:rPr lang="en-US" sz="2800" b="1" dirty="0" smtClean="0"/>
              <a:t>USA</a:t>
            </a:r>
          </a:p>
          <a:p>
            <a:pPr algn="l"/>
            <a:endParaRPr lang="en-US" sz="2800" b="1" dirty="0"/>
          </a:p>
          <a:p>
            <a:pPr algn="l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9832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Patient Data Entry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Enter patient demographic data in the Run Test screen when a patient is present for testing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This data in conjunction with the threshold levels retrieved from the CCA-200 window will save as an audiogram (record)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Enter demographic data correctly and completely (use Tab)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Incomplete data entry may restrict test data from being retrieved from the CCA-200 window</a:t>
            </a:r>
          </a:p>
        </p:txBody>
      </p:sp>
    </p:spTree>
    <p:extLst>
      <p:ext uri="{BB962C8B-B14F-4D97-AF65-F5344CB8AC3E}">
        <p14:creationId xmlns:p14="http://schemas.microsoft.com/office/powerpoint/2010/main" val="164103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General Information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Patient SSN is a primary key, it has to be entered correctly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Never use “Other” as a DoD comp without an audiologist prior approval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Dependents, non-DoD employees and children age 16 or younger will not be entered into DOEHRS-HC</a:t>
            </a:r>
          </a:p>
        </p:txBody>
      </p:sp>
    </p:spTree>
    <p:extLst>
      <p:ext uri="{BB962C8B-B14F-4D97-AF65-F5344CB8AC3E}">
        <p14:creationId xmlns:p14="http://schemas.microsoft.com/office/powerpoint/2010/main" val="223161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</a:t>
            </a:r>
            <a:r>
              <a:rPr lang="en-US" sz="3600" b="1" dirty="0">
                <a:solidFill>
                  <a:srgbClr val="590D25"/>
                </a:solidFill>
                <a:latin typeface="+mn-lt"/>
              </a:rPr>
              <a:t>Practicum</a:t>
            </a: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/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Summary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47394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Enter demographic data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Previous drop down selections limit future drop down choices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Right click </a:t>
            </a:r>
            <a:r>
              <a:rPr lang="en-US" altLang="en-US" sz="2800" b="1" dirty="0" smtClean="0"/>
              <a:t>in fields to have drop </a:t>
            </a:r>
            <a:r>
              <a:rPr lang="en-US" altLang="en-US" sz="2800" b="1" dirty="0"/>
              <a:t>down window assistance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/>
              <a:t>Patients that will not be tested within DOEHRS-HC</a:t>
            </a:r>
          </a:p>
          <a:p>
            <a:pPr algn="l"/>
            <a:endParaRPr lang="en-US" altLang="en-US" sz="2800" b="1" dirty="0"/>
          </a:p>
          <a:p>
            <a:r>
              <a:rPr lang="en-US" altLang="en-US" sz="2800" b="1" dirty="0">
                <a:solidFill>
                  <a:srgbClr val="FF0000"/>
                </a:solidFill>
              </a:rPr>
              <a:t>Sometime today fill out the DOEHRS-HC Demographic Data Form in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the back of your </a:t>
            </a:r>
            <a:r>
              <a:rPr lang="en-US" altLang="en-US" sz="2800" b="1" dirty="0">
                <a:solidFill>
                  <a:srgbClr val="FF0000"/>
                </a:solidFill>
              </a:rPr>
              <a:t>training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booklet; </a:t>
            </a:r>
            <a:r>
              <a:rPr lang="en-US" altLang="en-US" sz="2800" b="1" dirty="0">
                <a:solidFill>
                  <a:srgbClr val="FF0000"/>
                </a:solidFill>
              </a:rPr>
              <a:t>for training purposes all students are in the hearing conservation program</a:t>
            </a:r>
          </a:p>
        </p:txBody>
      </p:sp>
    </p:spTree>
    <p:extLst>
      <p:ext uri="{BB962C8B-B14F-4D97-AF65-F5344CB8AC3E}">
        <p14:creationId xmlns:p14="http://schemas.microsoft.com/office/powerpoint/2010/main" val="282516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206240" y="1465616"/>
            <a:ext cx="3791712" cy="12170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lIns="91416" tIns="45708" rIns="91416" bIns="45708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 Questions ?</a:t>
            </a:r>
            <a:endParaRPr lang="en-US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030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Learning Objectives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/>
              <a:t>2.2.1	Enter demographic data correctly</a:t>
            </a:r>
          </a:p>
          <a:p>
            <a:pPr algn="l"/>
            <a:r>
              <a:rPr lang="en-US" sz="2800" b="1" dirty="0"/>
              <a:t>2.2.2	Understand that previous drop down selections limit future drop 	down choices</a:t>
            </a:r>
          </a:p>
          <a:p>
            <a:pPr algn="l"/>
            <a:r>
              <a:rPr lang="en-US" sz="2800" b="1" dirty="0"/>
              <a:t>2.2.3	Practice entering demographic data</a:t>
            </a:r>
          </a:p>
          <a:p>
            <a:pPr algn="l"/>
            <a:r>
              <a:rPr lang="en-US" sz="2800" b="1" dirty="0"/>
              <a:t>2.2.4	Right click to assist with drop down window choices</a:t>
            </a:r>
          </a:p>
          <a:p>
            <a:pPr algn="l"/>
            <a:r>
              <a:rPr lang="en-US" sz="2800" b="1" dirty="0"/>
              <a:t>2.2.5	Patients not tested within DOEHRS-HC</a:t>
            </a:r>
          </a:p>
        </p:txBody>
      </p:sp>
    </p:spTree>
    <p:extLst>
      <p:ext uri="{BB962C8B-B14F-4D97-AF65-F5344CB8AC3E}">
        <p14:creationId xmlns:p14="http://schemas.microsoft.com/office/powerpoint/2010/main" val="29893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Form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0" y="1222236"/>
            <a:ext cx="12131428" cy="382323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174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Required Patient Demographic Information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29" t="3577" r="2867" b="3258"/>
          <a:stretch/>
        </p:blipFill>
        <p:spPr>
          <a:xfrm>
            <a:off x="999740" y="1231385"/>
            <a:ext cx="10205283" cy="493375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974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Patient Data Entry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Have the patient fill out a demographic form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This form assists inputting patient data correctly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Ensure the form has enough information so that patient data entry can be completed in DOEHRS-HC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If more information is required, question the patient prior to placing them in the booth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Write the station number on the patients demographic sheet on multi-stationed booths</a:t>
            </a:r>
          </a:p>
        </p:txBody>
      </p:sp>
    </p:spTree>
    <p:extLst>
      <p:ext uri="{BB962C8B-B14F-4D97-AF65-F5344CB8AC3E}">
        <p14:creationId xmlns:p14="http://schemas.microsoft.com/office/powerpoint/2010/main" val="40553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Run Test/Input Demographic Data Windows</a:t>
            </a:r>
            <a:endParaRPr lang="en-US" sz="36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2764" y="1164336"/>
            <a:ext cx="7195047" cy="56560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584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Demographic Data Entry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6571490" cy="4982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Enter Patient </a:t>
            </a:r>
            <a:r>
              <a:rPr lang="en-US" sz="2800" b="1" dirty="0" smtClean="0"/>
              <a:t>SSN (normally done in the run test window)</a:t>
            </a: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Use tab to move forward to next field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Enter date for DOB M/D/YY, tab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Use hot keys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Location - only free text area available for local </a:t>
            </a:r>
            <a:r>
              <a:rPr lang="en-US" sz="2800" b="1" dirty="0" smtClean="0"/>
              <a:t>use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Ensure to enter a valid current phone number for the patient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152" t="1196" r="53537" b="22627"/>
          <a:stretch/>
        </p:blipFill>
        <p:spPr>
          <a:xfrm>
            <a:off x="7644377" y="1162046"/>
            <a:ext cx="3935584" cy="5632745"/>
          </a:xfrm>
          <a:prstGeom prst="rect">
            <a:avLst/>
          </a:prstGeom>
          <a:ln w="952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8390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DOEHRS-HC Demographic Data Entry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6571490" cy="4982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smtClean="0"/>
              <a:t>For training purposes go to Functions&gt;Input Demographic Data window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Enter your SSN</a:t>
            </a: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Use tab to move forward to next field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Enter date for DOB M/D/YY, tab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Use hot </a:t>
            </a:r>
            <a:r>
              <a:rPr lang="en-US" sz="2800" b="1" dirty="0" smtClean="0"/>
              <a:t>keys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Right click to add UIC into local database</a:t>
            </a:r>
            <a:endParaRPr lang="en-US" sz="2800" b="1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/>
              <a:t>Location - only free text area available for local </a:t>
            </a:r>
            <a:r>
              <a:rPr lang="en-US" sz="2800" b="1" dirty="0" smtClean="0"/>
              <a:t>use; Specific Work Location</a:t>
            </a:r>
            <a:endParaRPr 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113" y="1255099"/>
            <a:ext cx="5381142" cy="444952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3008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Demographic Data Practicum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Patient Data Entry</a:t>
            </a:r>
            <a:endParaRPr lang="en-US" sz="3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798" y="1235202"/>
            <a:ext cx="11582401" cy="4676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l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b="1" dirty="0"/>
              <a:t>Add demographic data for 990990039, Nathan Pastella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07" y="1749533"/>
            <a:ext cx="11771428" cy="441904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4528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819</Words>
  <Application>Microsoft Office PowerPoint</Application>
  <PresentationFormat>Widescreen</PresentationFormat>
  <Paragraphs>90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Demographic Data Practicum</vt:lpstr>
      <vt:lpstr>Demographic Data Practicum Learning Objectives</vt:lpstr>
      <vt:lpstr>Demographic Data Practicum Demographic Data Form</vt:lpstr>
      <vt:lpstr>Demographic Data Practicum Required Patient Demographic Information</vt:lpstr>
      <vt:lpstr>Demographic Data Practicum Patient Data Entry</vt:lpstr>
      <vt:lpstr>Demographic Data Practicum DOEHRS-HC Run Test/Input Demographic Data Windows</vt:lpstr>
      <vt:lpstr>Demographic Data Practicum DOEHRS-HC Demographic Data Entry</vt:lpstr>
      <vt:lpstr>Demographic Data Practicum DOEHRS-HC Demographic Data Entry</vt:lpstr>
      <vt:lpstr>Demographic Data Practicum Patient Data Entry</vt:lpstr>
      <vt:lpstr>Demographic Data Practicum Learning Objectives</vt:lpstr>
      <vt:lpstr>Demographic Data Practicum Patient Data Entry</vt:lpstr>
      <vt:lpstr>Demographic Data Practicum General Information</vt:lpstr>
      <vt:lpstr>Demographic Data Practicum Summary</vt:lpstr>
      <vt:lpstr>Demographic Data Practicum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Hearing Conservation Overview</dc:title>
  <dc:creator>Mason, Theodore D. (CIV)</dc:creator>
  <cp:lastModifiedBy>Mason, Theodore D. (CIV)</cp:lastModifiedBy>
  <cp:revision>82</cp:revision>
  <dcterms:created xsi:type="dcterms:W3CDTF">2021-11-08T10:46:43Z</dcterms:created>
  <dcterms:modified xsi:type="dcterms:W3CDTF">2021-12-27T11:16:03Z</dcterms:modified>
</cp:coreProperties>
</file>